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3"/>
  </p:notesMasterIdLst>
  <p:sldIdLst>
    <p:sldId id="256" r:id="rId2"/>
    <p:sldId id="394" r:id="rId3"/>
    <p:sldId id="395" r:id="rId4"/>
    <p:sldId id="258" r:id="rId5"/>
    <p:sldId id="326" r:id="rId6"/>
    <p:sldId id="336" r:id="rId7"/>
    <p:sldId id="337" r:id="rId8"/>
    <p:sldId id="259" r:id="rId9"/>
    <p:sldId id="289" r:id="rId10"/>
    <p:sldId id="338" r:id="rId11"/>
    <p:sldId id="339" r:id="rId12"/>
    <p:sldId id="260" r:id="rId13"/>
    <p:sldId id="295" r:id="rId14"/>
    <p:sldId id="340" r:id="rId15"/>
    <p:sldId id="341" r:id="rId16"/>
    <p:sldId id="261" r:id="rId17"/>
    <p:sldId id="301" r:id="rId18"/>
    <p:sldId id="342" r:id="rId19"/>
    <p:sldId id="343" r:id="rId20"/>
    <p:sldId id="262" r:id="rId21"/>
    <p:sldId id="311" r:id="rId22"/>
    <p:sldId id="344" r:id="rId23"/>
    <p:sldId id="345" r:id="rId24"/>
    <p:sldId id="263" r:id="rId25"/>
    <p:sldId id="288" r:id="rId26"/>
    <p:sldId id="346" r:id="rId27"/>
    <p:sldId id="347" r:id="rId28"/>
    <p:sldId id="264" r:id="rId29"/>
    <p:sldId id="303" r:id="rId30"/>
    <p:sldId id="390" r:id="rId31"/>
    <p:sldId id="391" r:id="rId32"/>
    <p:sldId id="348" r:id="rId33"/>
    <p:sldId id="349" r:id="rId34"/>
    <p:sldId id="265" r:id="rId35"/>
    <p:sldId id="321" r:id="rId36"/>
    <p:sldId id="350" r:id="rId37"/>
    <p:sldId id="351" r:id="rId38"/>
    <p:sldId id="266" r:id="rId39"/>
    <p:sldId id="304" r:id="rId40"/>
    <p:sldId id="352" r:id="rId41"/>
    <p:sldId id="353" r:id="rId42"/>
    <p:sldId id="267" r:id="rId43"/>
    <p:sldId id="268" r:id="rId44"/>
    <p:sldId id="315" r:id="rId45"/>
    <p:sldId id="354" r:id="rId46"/>
    <p:sldId id="355" r:id="rId47"/>
    <p:sldId id="269" r:id="rId48"/>
    <p:sldId id="313" r:id="rId49"/>
    <p:sldId id="356" r:id="rId50"/>
    <p:sldId id="357" r:id="rId51"/>
    <p:sldId id="270" r:id="rId52"/>
    <p:sldId id="317" r:id="rId53"/>
    <p:sldId id="382" r:id="rId54"/>
    <p:sldId id="383" r:id="rId55"/>
    <p:sldId id="388" r:id="rId56"/>
    <p:sldId id="389" r:id="rId57"/>
    <p:sldId id="271" r:id="rId58"/>
    <p:sldId id="319" r:id="rId59"/>
    <p:sldId id="272" r:id="rId60"/>
    <p:sldId id="327" r:id="rId61"/>
    <p:sldId id="273" r:id="rId62"/>
    <p:sldId id="328" r:id="rId63"/>
    <p:sldId id="380" r:id="rId64"/>
    <p:sldId id="381" r:id="rId65"/>
    <p:sldId id="274" r:id="rId66"/>
    <p:sldId id="329" r:id="rId67"/>
    <p:sldId id="378" r:id="rId68"/>
    <p:sldId id="379" r:id="rId69"/>
    <p:sldId id="275" r:id="rId70"/>
    <p:sldId id="330" r:id="rId71"/>
    <p:sldId id="276" r:id="rId72"/>
    <p:sldId id="331" r:id="rId73"/>
    <p:sldId id="384" r:id="rId74"/>
    <p:sldId id="385" r:id="rId75"/>
    <p:sldId id="277" r:id="rId76"/>
    <p:sldId id="332" r:id="rId77"/>
    <p:sldId id="386" r:id="rId78"/>
    <p:sldId id="387" r:id="rId79"/>
    <p:sldId id="278" r:id="rId80"/>
    <p:sldId id="312" r:id="rId81"/>
    <p:sldId id="376" r:id="rId82"/>
    <p:sldId id="377" r:id="rId83"/>
    <p:sldId id="279" r:id="rId84"/>
    <p:sldId id="318" r:id="rId85"/>
    <p:sldId id="374" r:id="rId86"/>
    <p:sldId id="375" r:id="rId87"/>
    <p:sldId id="280" r:id="rId88"/>
    <p:sldId id="290" r:id="rId89"/>
    <p:sldId id="372" r:id="rId90"/>
    <p:sldId id="373" r:id="rId91"/>
    <p:sldId id="281" r:id="rId92"/>
    <p:sldId id="291" r:id="rId93"/>
    <p:sldId id="370" r:id="rId94"/>
    <p:sldId id="371" r:id="rId95"/>
    <p:sldId id="282" r:id="rId96"/>
    <p:sldId id="292" r:id="rId97"/>
    <p:sldId id="368" r:id="rId98"/>
    <p:sldId id="369" r:id="rId99"/>
    <p:sldId id="283" r:id="rId100"/>
    <p:sldId id="333" r:id="rId101"/>
    <p:sldId id="366" r:id="rId102"/>
    <p:sldId id="367" r:id="rId103"/>
    <p:sldId id="284" r:id="rId104"/>
    <p:sldId id="334" r:id="rId105"/>
    <p:sldId id="364" r:id="rId106"/>
    <p:sldId id="365" r:id="rId107"/>
    <p:sldId id="285" r:id="rId108"/>
    <p:sldId id="297" r:id="rId109"/>
    <p:sldId id="362" r:id="rId110"/>
    <p:sldId id="363" r:id="rId111"/>
    <p:sldId id="287" r:id="rId112"/>
    <p:sldId id="335" r:id="rId113"/>
    <p:sldId id="360" r:id="rId114"/>
    <p:sldId id="361" r:id="rId115"/>
    <p:sldId id="293" r:id="rId116"/>
    <p:sldId id="298" r:id="rId117"/>
    <p:sldId id="358" r:id="rId118"/>
    <p:sldId id="359" r:id="rId119"/>
    <p:sldId id="392" r:id="rId120"/>
    <p:sldId id="393" r:id="rId121"/>
    <p:sldId id="396" r:id="rId12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0066"/>
    <a:srgbClr val="FFFFFF"/>
    <a:srgbClr val="CC0099"/>
    <a:srgbClr val="F7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128" autoAdjust="0"/>
    <p:restoredTop sz="94660"/>
  </p:normalViewPr>
  <p:slideViewPr>
    <p:cSldViewPr>
      <p:cViewPr>
        <p:scale>
          <a:sx n="50" d="100"/>
          <a:sy n="50" d="100"/>
        </p:scale>
        <p:origin x="-1356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6410C-9268-4044-859B-0968C3EF857B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A577-9458-4C73-84E4-3C71C81F3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4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A577-9458-4C73-84E4-3C71C81F392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90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4815AAD-C53B-4FFE-A1F3-A9793714448E}" type="datetimeFigureOut">
              <a:rPr lang="en-GB" smtClean="0"/>
              <a:t>14/07/2015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0E3A18D-4A0D-44CD-8D56-BF9CE2015FCA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m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m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m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5373430"/>
            <a:ext cx="8278688" cy="122413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Leavers Assembly 2015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6797" y="-1493569"/>
            <a:ext cx="5950406" cy="90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4674"/>
            <a:ext cx="7596336" cy="5697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4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</a:t>
            </a:r>
            <a:r>
              <a:rPr lang="en-GB" dirty="0" err="1" smtClean="0"/>
              <a:t>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+mj-lt"/>
              </a:rPr>
              <a:t>My favourite memory of Archibald is when I was in year 3 and me and my best friend Divine were fighting over a stick and now it seems really funny!!!!!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934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2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 Archibald  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>
                <a:latin typeface="Algerian" pitchFamily="82" charset="0"/>
              </a:rPr>
              <a:t>Mine is friends having fun</a:t>
            </a:r>
          </a:p>
          <a:p>
            <a:r>
              <a:rPr lang="en-GB" sz="4800" dirty="0">
                <a:latin typeface="Algerian" pitchFamily="82" charset="0"/>
              </a:rPr>
              <a:t>a</a:t>
            </a:r>
            <a:r>
              <a:rPr lang="en-GB" sz="4800" dirty="0" smtClean="0">
                <a:latin typeface="Algerian" pitchFamily="82" charset="0"/>
              </a:rPr>
              <a:t>nd playing  football</a:t>
            </a:r>
            <a:endParaRPr lang="en-GB" sz="48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4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</a:t>
            </a:r>
            <a:r>
              <a:rPr lang="en-GB" dirty="0" err="1" smtClean="0"/>
              <a:t>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4400" dirty="0" smtClean="0">
                <a:latin typeface="+mj-lt"/>
              </a:rPr>
              <a:t>When I built a spaceship and pretended to fly it in orange zone in Reception </a:t>
            </a:r>
            <a:endParaRPr lang="en-GB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479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483514"/>
            <a:ext cx="5256583" cy="394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8676"/>
            <a:ext cx="3951472" cy="43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b="1" dirty="0" smtClean="0">
                <a:solidFill>
                  <a:srgbClr val="FF0066"/>
                </a:solidFill>
              </a:rPr>
              <a:t>Is the teachers are always kind and always look after me when I am hurt.</a:t>
            </a:r>
            <a:endParaRPr lang="en-GB" sz="4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5628117" cy="42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36" y="372108"/>
            <a:ext cx="3704764" cy="50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560840" cy="2160240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+mj-lt"/>
              </a:rPr>
              <a:t>Is meeting Mrs Cole and most of all having Josh as a friend and every teacher is the best teacher in the world.</a:t>
            </a:r>
          </a:p>
          <a:p>
            <a:r>
              <a:rPr lang="en-GB" sz="3600" dirty="0" smtClean="0">
                <a:latin typeface="+mj-lt"/>
              </a:rPr>
              <a:t>Ill never forget how nice every teacher was to me.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706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32856"/>
            <a:ext cx="5796136" cy="434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8" y="836712"/>
            <a:ext cx="5070770" cy="36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 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5400" i="1" dirty="0" smtClean="0">
                <a:solidFill>
                  <a:srgbClr val="FF0000"/>
                </a:solidFill>
              </a:rPr>
              <a:t>My favourite memory is at playtimes when I make my friends laugh.</a:t>
            </a:r>
            <a:endParaRPr lang="en-GB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0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Colonna MT" pitchFamily="82" charset="0"/>
              </a:rPr>
              <a:t>My favourite memory at Archibald !</a:t>
            </a:r>
            <a:endParaRPr lang="en-GB" dirty="0">
              <a:solidFill>
                <a:srgbClr val="FF0000"/>
              </a:solidFill>
              <a:latin typeface="Colonna MT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CC00FF"/>
                </a:solidFill>
                <a:latin typeface="Comic Sans MS" pitchFamily="66" charset="0"/>
              </a:rPr>
              <a:t>I like it when I went to Hawkist and go to do bell boating and when I jumped into the </a:t>
            </a:r>
            <a:r>
              <a:rPr lang="en-GB" sz="4800" dirty="0" smtClean="0">
                <a:solidFill>
                  <a:srgbClr val="00B0F0"/>
                </a:solidFill>
                <a:latin typeface="Comic Sans MS" pitchFamily="66" charset="0"/>
              </a:rPr>
              <a:t>lake.</a:t>
            </a:r>
            <a:endParaRPr lang="en-GB" sz="4800" dirty="0">
              <a:solidFill>
                <a:srgbClr val="00B0F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5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5004048" cy="375303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6672"/>
            <a:ext cx="4533420" cy="35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>
                <a:solidFill>
                  <a:srgbClr val="FF0066"/>
                </a:solidFill>
              </a:rPr>
              <a:t>My favourite memory of </a:t>
            </a:r>
            <a:r>
              <a:rPr lang="en-GB" dirty="0" err="1" smtClean="0">
                <a:solidFill>
                  <a:srgbClr val="FF0066"/>
                </a:solidFill>
              </a:rPr>
              <a:t>archibald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660066"/>
                </a:solidFill>
                <a:latin typeface="+mj-lt"/>
              </a:rPr>
              <a:t>My favourite memory of Archibald was when me Chloe, Izzy, Sophie and </a:t>
            </a:r>
            <a:r>
              <a:rPr lang="en-GB" dirty="0" err="1" smtClean="0">
                <a:solidFill>
                  <a:srgbClr val="660066"/>
                </a:solidFill>
                <a:latin typeface="+mj-lt"/>
              </a:rPr>
              <a:t>Maisie</a:t>
            </a:r>
            <a:r>
              <a:rPr lang="en-GB" dirty="0" smtClean="0">
                <a:solidFill>
                  <a:srgbClr val="660066"/>
                </a:solidFill>
                <a:latin typeface="+mj-lt"/>
              </a:rPr>
              <a:t> went to colour coats and we were playing in the sea!!!  </a:t>
            </a:r>
            <a:endParaRPr lang="en-GB" dirty="0">
              <a:solidFill>
                <a:srgbClr val="660066"/>
              </a:solidFill>
              <a:latin typeface="+mj-lt"/>
            </a:endParaRPr>
          </a:p>
        </p:txBody>
      </p:sp>
      <p:pic>
        <p:nvPicPr>
          <p:cNvPr id="1026" name="Picture 2" descr="C:\Users\class10\AppData\Local\Microsoft\Windows\Temporary Internet Files\Content.IE5\4NRN9O74\beach-ball-gif1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57" y="4293096"/>
            <a:ext cx="2992456" cy="224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1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5727775" cy="429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397602" cy="40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Berlin Sans FB" pitchFamily="34" charset="0"/>
              </a:rPr>
              <a:t>My Favourite Memory Of</a:t>
            </a:r>
            <a:br>
              <a:rPr lang="en-GB" dirty="0" smtClean="0">
                <a:solidFill>
                  <a:srgbClr val="00B050"/>
                </a:solidFill>
                <a:latin typeface="Berlin Sans FB" pitchFamily="34" charset="0"/>
              </a:rPr>
            </a:br>
            <a:r>
              <a:rPr lang="en-GB" dirty="0" smtClean="0">
                <a:solidFill>
                  <a:srgbClr val="00B050"/>
                </a:solidFill>
                <a:latin typeface="Berlin Sans FB" pitchFamily="34" charset="0"/>
              </a:rPr>
              <a:t>Archibald</a:t>
            </a:r>
            <a:endParaRPr lang="en-GB" dirty="0">
              <a:solidFill>
                <a:srgbClr val="00B050"/>
              </a:solidFill>
              <a:latin typeface="Berlin Sans FB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7088832" cy="3816424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CC00FF"/>
                </a:solidFill>
              </a:rPr>
              <a:t>My favourite memory was when in was at Hawkirst </a:t>
            </a:r>
          </a:p>
          <a:p>
            <a:r>
              <a:rPr lang="en-GB" sz="4000" dirty="0" smtClean="0">
                <a:solidFill>
                  <a:srgbClr val="CC00FF"/>
                </a:solidFill>
              </a:rPr>
              <a:t>When I went on the zipwire and</a:t>
            </a:r>
          </a:p>
          <a:p>
            <a:r>
              <a:rPr lang="en-GB" sz="4000" dirty="0" smtClean="0">
                <a:solidFill>
                  <a:srgbClr val="CC00FF"/>
                </a:solidFill>
              </a:rPr>
              <a:t>All my friends were with me</a:t>
            </a:r>
          </a:p>
          <a:p>
            <a:r>
              <a:rPr lang="en-GB" sz="4000" dirty="0" smtClean="0">
                <a:solidFill>
                  <a:srgbClr val="00B0F0"/>
                </a:solidFill>
              </a:rPr>
              <a:t>By Liam</a:t>
            </a:r>
            <a:endParaRPr lang="en-GB" sz="4000" dirty="0">
              <a:solidFill>
                <a:srgbClr val="00B0F0"/>
              </a:solidFill>
            </a:endParaRPr>
          </a:p>
          <a:p>
            <a:endParaRPr lang="en-GB" sz="18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4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4956043" cy="371703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2656"/>
            <a:ext cx="5062692" cy="38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of </a:t>
            </a:r>
            <a:r>
              <a:rPr lang="en-GB" dirty="0" err="1" smtClean="0"/>
              <a:t>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>
                <a:latin typeface="+mj-lt"/>
              </a:rPr>
              <a:t>Was when we went to the Centre Of Life.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6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6042"/>
            <a:ext cx="8172400" cy="612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2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FFFF00"/>
                </a:solidFill>
              </a:rPr>
              <a:t>My favourite memory of Archibald  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0000FF"/>
                </a:solidFill>
              </a:rPr>
              <a:t>is when I went to hawkhirst and when I did </a:t>
            </a:r>
            <a:r>
              <a:rPr lang="en-GB" sz="4800" dirty="0" smtClean="0">
                <a:solidFill>
                  <a:srgbClr val="FF0000"/>
                </a:solidFill>
              </a:rPr>
              <a:t>all of the cool activities like absailing!!</a:t>
            </a:r>
          </a:p>
        </p:txBody>
      </p:sp>
    </p:spTree>
    <p:extLst>
      <p:ext uri="{BB962C8B-B14F-4D97-AF65-F5344CB8AC3E}">
        <p14:creationId xmlns:p14="http://schemas.microsoft.com/office/powerpoint/2010/main" val="46706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7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6682"/>
            <a:ext cx="4956043" cy="417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536504" cy="49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my favourite memory of </a:t>
            </a:r>
            <a:r>
              <a:rPr lang="en-GB" dirty="0"/>
              <a:t>A</a:t>
            </a:r>
            <a:r>
              <a:rPr lang="en-GB" dirty="0" smtClean="0"/>
              <a:t>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6000" dirty="0" smtClean="0"/>
              <a:t>Is when </a:t>
            </a:r>
            <a:r>
              <a:rPr lang="en-GB" sz="6000" dirty="0" err="1" smtClean="0"/>
              <a:t>mrs</a:t>
            </a:r>
            <a:r>
              <a:rPr lang="en-GB" sz="6000" dirty="0" smtClean="0"/>
              <a:t> </a:t>
            </a:r>
            <a:r>
              <a:rPr lang="en-GB" sz="6000" dirty="0" err="1" smtClean="0"/>
              <a:t>dorson</a:t>
            </a:r>
            <a:r>
              <a:rPr lang="en-GB" sz="6000" dirty="0" smtClean="0"/>
              <a:t> sings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35421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5373430"/>
            <a:ext cx="8278688" cy="122413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Leavers Assembly 2015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6797" y="-1493569"/>
            <a:ext cx="5950406" cy="90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Archibald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4400" i="1" dirty="0" smtClean="0">
                <a:latin typeface="+mj-lt"/>
              </a:rPr>
              <a:t>My favourite Memory of Archibald was when I was making patterns in melted chocolate with my friend Maisie in Reception.</a:t>
            </a:r>
            <a:endParaRPr lang="en-GB" sz="4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240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53174"/>
            <a:ext cx="5245241" cy="393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89364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 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3600" dirty="0" smtClean="0"/>
              <a:t>My favourite memory is when I was I year 3 and I had the scissors in my hand an I turned around the I chopped some of my hair off and Mrs Turner had to go and see my mum.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0450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6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>
            <a:normAutofit/>
          </a:bodyPr>
          <a:lstStyle/>
          <a:p>
            <a:r>
              <a:rPr lang="en-GB" sz="4400" dirty="0" smtClean="0">
                <a:latin typeface="Arial Black" panose="020B0A04020102020204" pitchFamily="34" charset="0"/>
              </a:rPr>
              <a:t>My favourite memory of </a:t>
            </a:r>
            <a:r>
              <a:rPr lang="en-GB" sz="4400" dirty="0" err="1" smtClean="0">
                <a:latin typeface="Arial Black" panose="020B0A04020102020204" pitchFamily="34" charset="0"/>
              </a:rPr>
              <a:t>archibald</a:t>
            </a:r>
            <a:endParaRPr lang="en-GB" sz="44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672408"/>
          </a:xfrm>
        </p:spPr>
        <p:txBody>
          <a:bodyPr>
            <a:normAutofit/>
          </a:bodyPr>
          <a:lstStyle/>
          <a:p>
            <a:r>
              <a:rPr lang="en-GB" sz="4100" dirty="0" smtClean="0">
                <a:latin typeface="+mj-lt"/>
              </a:rPr>
              <a:t>My favourite memory </a:t>
            </a:r>
          </a:p>
          <a:p>
            <a:r>
              <a:rPr lang="en-GB" sz="4100" dirty="0">
                <a:latin typeface="+mj-lt"/>
              </a:rPr>
              <a:t>o</a:t>
            </a:r>
            <a:r>
              <a:rPr lang="en-GB" sz="4100" dirty="0" smtClean="0">
                <a:latin typeface="+mj-lt"/>
              </a:rPr>
              <a:t>f Archibald is the trip to Tynemouth aquarium because I learned so much.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579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10898"/>
            <a:ext cx="5364088" cy="402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563219" cy="3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037751"/>
            <a:ext cx="81369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u="sng" dirty="0" smtClean="0">
                <a:solidFill>
                  <a:srgbClr val="CC00FF"/>
                </a:solidFill>
              </a:rPr>
              <a:t>My favourite memory of Archibald</a:t>
            </a:r>
          </a:p>
          <a:p>
            <a:pPr algn="ctr"/>
            <a:r>
              <a:rPr lang="en-GB" sz="4000" dirty="0" smtClean="0">
                <a:solidFill>
                  <a:srgbClr val="FF66FF"/>
                </a:solidFill>
              </a:rPr>
              <a:t>Was when I went to white house farm in reception. I had a lot of fun with my friends. My favourite part was petting the animals .</a:t>
            </a:r>
            <a:endParaRPr lang="en-GB" sz="4000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8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36912"/>
            <a:ext cx="5076056" cy="380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8" y="274382"/>
            <a:ext cx="4201112" cy="47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495604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3816424" cy="37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88640"/>
            <a:ext cx="8229600" cy="18288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My favourite memory of Archibald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2276872"/>
            <a:ext cx="6400800" cy="1752600"/>
          </a:xfrm>
          <a:prstGeom prst="rect">
            <a:avLst/>
          </a:prstGeom>
        </p:spPr>
        <p:txBody>
          <a:bodyPr/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My favourite memory is when I went to Hawkhirst.</a:t>
            </a:r>
          </a:p>
          <a:p>
            <a:r>
              <a:rPr lang="en-GB" sz="4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Theo </a:t>
            </a:r>
            <a:endParaRPr lang="en-GB" sz="4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6372200" y="1772816"/>
            <a:ext cx="2016224" cy="151216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9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9158"/>
            <a:ext cx="4932040" cy="369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671392" cy="352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3743" y="437305"/>
            <a:ext cx="651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Kahootz Fatty" panose="02020603050405020304" pitchFamily="18" charset="0"/>
              </a:rPr>
              <a:t>Angus </a:t>
            </a:r>
            <a:endParaRPr lang="en-GB" sz="4000" dirty="0">
              <a:latin typeface="Kahootz Fatty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solidFill>
                  <a:srgbClr val="FFFFFF"/>
                </a:solidFill>
              </a:rPr>
              <a:t>My favourite memory of Archibald  </a:t>
            </a:r>
            <a:endParaRPr lang="en-GB" u="sng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584776" cy="324036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</a:rPr>
              <a:t>When I was doing recycling and the bin bag split and everything flew onto Mr McDermott's floor!!!!</a:t>
            </a:r>
            <a:endParaRPr lang="en-GB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0648"/>
            <a:ext cx="4788024" cy="359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X:\Michael and callum\Class 10 first day photos\Mac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6246"/>
            <a:ext cx="5040560" cy="35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/>
              <a:t>My favourite memory of Archibald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312368"/>
          </a:xfrm>
        </p:spPr>
        <p:txBody>
          <a:bodyPr>
            <a:normAutofit/>
          </a:bodyPr>
          <a:lstStyle/>
          <a:p>
            <a:r>
              <a:rPr lang="en-GB" sz="3900" dirty="0">
                <a:solidFill>
                  <a:srgbClr val="CC0099"/>
                </a:solidFill>
                <a:latin typeface="Berlin Sans FB Demi" panose="020E0802020502020306" pitchFamily="34" charset="0"/>
              </a:rPr>
              <a:t>Going to the  beamish  trip it was great fun if I was offered to go I would  go again </a:t>
            </a:r>
          </a:p>
          <a:p>
            <a:endParaRPr lang="en-GB" dirty="0">
              <a:solidFill>
                <a:srgbClr val="CC0099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052053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4" y="908720"/>
            <a:ext cx="4392488" cy="33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2492896"/>
            <a:ext cx="6400800" cy="3456384"/>
          </a:xfrm>
        </p:spPr>
        <p:txBody>
          <a:bodyPr>
            <a:noAutofit/>
          </a:bodyPr>
          <a:lstStyle/>
          <a:p>
            <a:r>
              <a:rPr lang="en-GB" sz="4800" b="1" dirty="0" smtClean="0">
                <a:solidFill>
                  <a:srgbClr val="00B0F0"/>
                </a:solidFill>
              </a:rPr>
              <a:t>Is pretending to be a head chopping prince in the play!!!!</a:t>
            </a:r>
            <a:endParaRPr lang="en-GB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4788024" cy="359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40174"/>
            <a:ext cx="4283493" cy="39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GB" dirty="0"/>
              <a:t>My favourite memory of </a:t>
            </a:r>
            <a:r>
              <a:rPr lang="en-GB" dirty="0" err="1"/>
              <a:t>archibald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096344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+mj-lt"/>
              </a:rPr>
              <a:t>Was my friends, my teachers and </a:t>
            </a:r>
            <a:r>
              <a:rPr lang="en-GB" sz="4800" dirty="0" smtClean="0">
                <a:latin typeface="+mj-lt"/>
              </a:rPr>
              <a:t>Hawkhirst.</a:t>
            </a:r>
            <a:endParaRPr lang="en-GB" sz="4800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39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MY favourite memory of Archibald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/>
              <a:t>Is when we did a picnic in the play ground with all our friends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8867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19444"/>
            <a:ext cx="4860032" cy="36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3"/>
            <a:ext cx="3672408" cy="48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66FF"/>
                </a:solidFill>
              </a:rPr>
              <a:t>My Favourite memory of </a:t>
            </a:r>
            <a:r>
              <a:rPr lang="en-GB" dirty="0">
                <a:solidFill>
                  <a:srgbClr val="FF66FF"/>
                </a:solidFill>
              </a:rPr>
              <a:t>A</a:t>
            </a:r>
            <a:r>
              <a:rPr lang="en-GB" dirty="0" smtClean="0">
                <a:solidFill>
                  <a:srgbClr val="FF66FF"/>
                </a:solidFill>
              </a:rPr>
              <a:t>rchibald </a:t>
            </a:r>
            <a:endParaRPr lang="en-GB" dirty="0">
              <a:solidFill>
                <a:srgbClr val="FF66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528392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rgbClr val="0000FF"/>
                </a:solidFill>
              </a:rPr>
              <a:t>Is when Mrs Dawson sings in the classroom because it is so funny.</a:t>
            </a:r>
            <a:endParaRPr lang="en-GB" sz="5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2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658"/>
            <a:ext cx="8158545" cy="6118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95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</a:t>
            </a:r>
            <a:r>
              <a:rPr lang="en-GB" dirty="0"/>
              <a:t>A</a:t>
            </a:r>
            <a:r>
              <a:rPr lang="en-GB" dirty="0" smtClean="0"/>
              <a:t>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7016824" cy="3312368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FF00"/>
                </a:solidFill>
              </a:rPr>
              <a:t>Was when we went to Hawkhirst to do all the activities and it was fun when we did a night show!! 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2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5148064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655"/>
            <a:ext cx="3834730" cy="35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GB" dirty="0"/>
              <a:t>My Favourite memory of Archibald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7088832" cy="3672408"/>
          </a:xfrm>
        </p:spPr>
        <p:txBody>
          <a:bodyPr>
            <a:normAutofit/>
          </a:bodyPr>
          <a:lstStyle/>
          <a:p>
            <a:r>
              <a:rPr lang="en-GB" sz="3900" dirty="0">
                <a:solidFill>
                  <a:srgbClr val="92D050"/>
                </a:solidFill>
                <a:latin typeface="Eras Bold ITC" panose="020B0907030504020204" pitchFamily="34" charset="0"/>
              </a:rPr>
              <a:t>My favourite memory of Archibald was when I had new </a:t>
            </a:r>
            <a:r>
              <a:rPr lang="en-GB" sz="3900" dirty="0" smtClean="0">
                <a:solidFill>
                  <a:srgbClr val="92D050"/>
                </a:solidFill>
                <a:latin typeface="Eras Bold ITC" panose="020B0907030504020204" pitchFamily="34" charset="0"/>
              </a:rPr>
              <a:t>friends </a:t>
            </a:r>
            <a:r>
              <a:rPr lang="en-GB" sz="3900" dirty="0">
                <a:solidFill>
                  <a:srgbClr val="92D050"/>
                </a:solidFill>
                <a:latin typeface="Eras Bold ITC" panose="020B0907030504020204" pitchFamily="34" charset="0"/>
              </a:rPr>
              <a:t>and when they put a </a:t>
            </a:r>
            <a:r>
              <a:rPr lang="en-GB" sz="3900" dirty="0" smtClean="0">
                <a:solidFill>
                  <a:srgbClr val="92D050"/>
                </a:solidFill>
                <a:latin typeface="Eras Bold ITC" panose="020B0907030504020204" pitchFamily="34" charset="0"/>
              </a:rPr>
              <a:t>smile </a:t>
            </a:r>
            <a:r>
              <a:rPr lang="en-GB" sz="3900" dirty="0">
                <a:solidFill>
                  <a:srgbClr val="92D050"/>
                </a:solidFill>
                <a:latin typeface="Eras Bold ITC" panose="020B0907030504020204" pitchFamily="34" charset="0"/>
              </a:rPr>
              <a:t>on my </a:t>
            </a:r>
            <a:r>
              <a:rPr lang="en-GB" sz="3900" dirty="0" smtClean="0">
                <a:solidFill>
                  <a:srgbClr val="92D050"/>
                </a:solidFill>
                <a:latin typeface="Eras Bold ITC" panose="020B0907030504020204" pitchFamily="34" charset="0"/>
              </a:rPr>
              <a:t>face.  </a:t>
            </a:r>
            <a:endParaRPr lang="en-GB" sz="3900" dirty="0">
              <a:solidFill>
                <a:srgbClr val="92D050"/>
              </a:solidFill>
              <a:latin typeface="Eras Bold ITC" panose="020B0907030504020204" pitchFamily="34" charset="0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32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933"/>
            <a:ext cx="5652120" cy="423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35855"/>
            <a:ext cx="4204530" cy="41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B0F0"/>
                </a:solidFill>
              </a:rPr>
              <a:t>my favourite memory of Archibald</a:t>
            </a:r>
            <a:r>
              <a:rPr lang="en-GB" sz="3600" dirty="0" smtClean="0"/>
              <a:t>. 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My favourite memory is playing with my friends  on the </a:t>
            </a:r>
            <a:r>
              <a:rPr lang="en-GB" sz="4000" dirty="0" smtClean="0">
                <a:solidFill>
                  <a:srgbClr val="CC00FF"/>
                </a:solidFill>
              </a:rPr>
              <a:t>slide</a:t>
            </a:r>
          </a:p>
          <a:p>
            <a:r>
              <a:rPr lang="en-GB" sz="4000" dirty="0" smtClean="0">
                <a:solidFill>
                  <a:srgbClr val="00B050"/>
                </a:solidFill>
              </a:rPr>
              <a:t>And I liked playing with the toys in nursery.</a:t>
            </a:r>
            <a:endParaRPr lang="en-GB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0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6" y="2996952"/>
            <a:ext cx="4644008" cy="348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X:\Michael and callum\Class 10 first day photos\Er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23" y="260648"/>
            <a:ext cx="397717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88640"/>
            <a:ext cx="8229600" cy="18288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CC99FF"/>
                </a:solidFill>
              </a:rPr>
              <a:t>My favourite memory of Archibald</a:t>
            </a:r>
            <a:endParaRPr lang="en-GB" dirty="0">
              <a:solidFill>
                <a:srgbClr val="CC99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2132856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66FFCC"/>
                </a:solidFill>
                <a:latin typeface="Bradley Hand ITC" pitchFamily="66" charset="0"/>
              </a:rPr>
              <a:t>Was chess club with Mr McDermott !!!!!!!</a:t>
            </a:r>
            <a:endParaRPr lang="en-GB" sz="5400" dirty="0">
              <a:solidFill>
                <a:srgbClr val="66FFCC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2936"/>
            <a:ext cx="4644008" cy="348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9983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94874"/>
            <a:ext cx="5724128" cy="429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1"/>
            <a:ext cx="453715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CC00FF"/>
                </a:solidFill>
              </a:rPr>
              <a:t>My favourite memory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rchibald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 like it when </a:t>
            </a:r>
            <a:r>
              <a:rPr lang="en-GB" sz="4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</a:t>
            </a:r>
            <a:r>
              <a:rPr lang="en-GB" sz="4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rs </a:t>
            </a:r>
            <a:r>
              <a:rPr lang="en-GB" sz="4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</a:t>
            </a:r>
            <a:r>
              <a:rPr lang="en-GB" sz="4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awson tells </a:t>
            </a:r>
            <a:r>
              <a:rPr lang="en-GB" sz="4400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us about Bronwyn because it </a:t>
            </a:r>
            <a:r>
              <a:rPr lang="en-GB" sz="44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reminds me of when I was little.</a:t>
            </a:r>
            <a:endParaRPr lang="en-GB" sz="44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38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4644008" cy="348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3508498" cy="40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495604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8680"/>
            <a:ext cx="3814911" cy="35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66FFCC"/>
                </a:solidFill>
              </a:rPr>
              <a:t>My favourite memory of Archibald </a:t>
            </a:r>
            <a:br>
              <a:rPr lang="en-GB" dirty="0">
                <a:solidFill>
                  <a:srgbClr val="66FFCC"/>
                </a:solidFill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7016824" cy="3672408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66"/>
                </a:solidFill>
                <a:latin typeface="+mj-lt"/>
              </a:rPr>
              <a:t>Is when we went to </a:t>
            </a:r>
            <a:r>
              <a:rPr lang="en-GB" sz="4000" dirty="0" err="1">
                <a:solidFill>
                  <a:srgbClr val="FFFF66"/>
                </a:solidFill>
                <a:latin typeface="+mj-lt"/>
              </a:rPr>
              <a:t>hawkirst</a:t>
            </a:r>
            <a:r>
              <a:rPr lang="en-GB" sz="4000" dirty="0">
                <a:solidFill>
                  <a:srgbClr val="FFFF66"/>
                </a:solidFill>
                <a:latin typeface="+mj-lt"/>
              </a:rPr>
              <a:t> and I  done </a:t>
            </a:r>
            <a:r>
              <a:rPr lang="en-GB" sz="4000" dirty="0" err="1">
                <a:solidFill>
                  <a:srgbClr val="FFFF66"/>
                </a:solidFill>
                <a:latin typeface="+mj-lt"/>
              </a:rPr>
              <a:t>absailing</a:t>
            </a:r>
            <a:r>
              <a:rPr lang="en-GB" sz="4000" dirty="0">
                <a:solidFill>
                  <a:srgbClr val="FFFF66"/>
                </a:solidFill>
                <a:latin typeface="+mj-lt"/>
              </a:rPr>
              <a:t> and I was scared but it was really easy and than I was still scared.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65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6012160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888432" cy="4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u="sng" dirty="0" smtClean="0"/>
              <a:t>My favourite memory of</a:t>
            </a:r>
            <a:r>
              <a:rPr lang="en-GB" dirty="0" smtClean="0"/>
              <a:t> </a:t>
            </a:r>
            <a:r>
              <a:rPr lang="en-GB" u="sng" dirty="0" smtClean="0"/>
              <a:t>Archibald </a:t>
            </a:r>
            <a:endParaRPr lang="en-GB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240360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Was when I  met all my friends in reception.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414087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99538"/>
            <a:ext cx="5040560" cy="378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3672408" cy="38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/>
              <a:t>My favourite memory of </a:t>
            </a:r>
            <a:r>
              <a:rPr lang="en-GB" dirty="0" err="1"/>
              <a:t>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312368"/>
          </a:xfrm>
        </p:spPr>
        <p:txBody>
          <a:bodyPr>
            <a:normAutofit/>
          </a:bodyPr>
          <a:lstStyle/>
          <a:p>
            <a:r>
              <a:rPr lang="en-GB" sz="4000" dirty="0"/>
              <a:t>My favourite memory is helping the teachers and doing a really fun production</a:t>
            </a:r>
            <a:r>
              <a:rPr lang="en-GB" sz="4000" dirty="0" smtClean="0"/>
              <a:t>.</a:t>
            </a:r>
          </a:p>
          <a:p>
            <a:pPr algn="l"/>
            <a:r>
              <a:rPr lang="en-GB" sz="4000" dirty="0" err="1" smtClean="0">
                <a:latin typeface="+mj-lt"/>
              </a:rPr>
              <a:t>Tanu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111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59592"/>
            <a:ext cx="4311118" cy="323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385184" cy="351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GB" sz="5300" dirty="0" smtClean="0">
                <a:solidFill>
                  <a:srgbClr val="FFFF00"/>
                </a:solidFill>
              </a:rPr>
              <a:t>My favourite memory of Archibald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872808" cy="3384376"/>
          </a:xfrm>
        </p:spPr>
        <p:txBody>
          <a:bodyPr>
            <a:normAutofit fontScale="77500" lnSpcReduction="20000"/>
          </a:bodyPr>
          <a:lstStyle/>
          <a:p>
            <a:r>
              <a:rPr lang="en-GB" sz="4400" dirty="0"/>
              <a:t>My </a:t>
            </a:r>
            <a:r>
              <a:rPr lang="en-GB" sz="4400" dirty="0" err="1"/>
              <a:t>favorite</a:t>
            </a:r>
            <a:r>
              <a:rPr lang="en-GB" sz="4400" dirty="0"/>
              <a:t> memory was when I went to the centre for life I really liked going to the 4D motion </a:t>
            </a:r>
            <a:r>
              <a:rPr lang="en-GB" sz="4400" dirty="0" smtClean="0"/>
              <a:t>ride.</a:t>
            </a:r>
          </a:p>
          <a:p>
            <a:r>
              <a:rPr lang="en-GB" sz="4400" dirty="0" smtClean="0">
                <a:latin typeface="+mj-lt"/>
              </a:rPr>
              <a:t>I remember when I met the teachers and made new friends.</a:t>
            </a:r>
          </a:p>
          <a:p>
            <a:endParaRPr lang="en-GB" sz="4400" dirty="0">
              <a:latin typeface="+mj-lt"/>
            </a:endParaRPr>
          </a:p>
          <a:p>
            <a:r>
              <a:rPr lang="en-GB" sz="4400" dirty="0" err="1" smtClean="0">
                <a:latin typeface="+mj-lt"/>
              </a:rPr>
              <a:t>Harleen</a:t>
            </a:r>
            <a:endParaRPr lang="en-GB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358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685800" y="476250"/>
            <a:ext cx="777240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MY FAVOURITE MEMORY OF ARCHIBALD</a:t>
            </a:r>
            <a:endParaRPr lang="en-GB" u="sng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1"/>
          </p:nvPr>
        </p:nvSpPr>
        <p:spPr>
          <a:xfrm>
            <a:off x="755576" y="2492374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GB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 favourite memory of Archibald was when I fell in the school pond.</a:t>
            </a:r>
            <a:endParaRPr lang="en-GB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41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5052053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08720"/>
            <a:ext cx="298704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>
                <a:solidFill>
                  <a:srgbClr val="EF76F8"/>
                </a:solidFill>
              </a:rPr>
              <a:t>My favourite memory of </a:t>
            </a:r>
            <a:r>
              <a:rPr lang="en-GB" dirty="0" err="1">
                <a:solidFill>
                  <a:srgbClr val="EF76F8"/>
                </a:solidFill>
              </a:rPr>
              <a:t>archibald</a:t>
            </a:r>
            <a:endParaRPr lang="en-GB" dirty="0">
              <a:solidFill>
                <a:srgbClr val="EF76F8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872808" cy="3888432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Showcard Gothic" panose="04020904020102020604" pitchFamily="82" charset="0"/>
                <a:ea typeface="KaiTi" panose="02010609060101010101" pitchFamily="49" charset="-122"/>
              </a:rPr>
              <a:t>My favourite memory of Archibald was when at lunchtime I wobbled the table and then Divine had  yogurt all over her nose.</a:t>
            </a:r>
            <a:endParaRPr lang="en-GB" sz="4000" dirty="0">
              <a:latin typeface="Showcard Gothic" panose="04020904020102020604" pitchFamily="82" charset="0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32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0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2808312"/>
          </a:xfrm>
        </p:spPr>
        <p:txBody>
          <a:bodyPr/>
          <a:lstStyle/>
          <a:p>
            <a:r>
              <a:rPr lang="en-GB" dirty="0" smtClean="0"/>
              <a:t>My favourite memory is meeting Archibald.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685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8"/>
            <a:ext cx="495604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8" y="332656"/>
            <a:ext cx="4269854" cy="44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My favourite memory of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Archibald is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FFC000"/>
                </a:solidFill>
              </a:rPr>
              <a:t>When Mrs Dawson sings, does the </a:t>
            </a:r>
            <a:r>
              <a:rPr lang="en-GB" sz="4800" dirty="0" smtClean="0">
                <a:solidFill>
                  <a:srgbClr val="FF66FF"/>
                </a:solidFill>
              </a:rPr>
              <a:t>shimmy and dances because its really</a:t>
            </a:r>
          </a:p>
          <a:p>
            <a:r>
              <a:rPr lang="en-GB" sz="4800" dirty="0" smtClean="0">
                <a:solidFill>
                  <a:srgbClr val="3FEC36"/>
                </a:solidFill>
              </a:rPr>
              <a:t>Funny! </a:t>
            </a:r>
            <a:r>
              <a:rPr lang="en-GB" sz="4800" dirty="0" smtClean="0">
                <a:solidFill>
                  <a:srgbClr val="3FEC36"/>
                </a:solidFill>
                <a:sym typeface="Wingdings" pitchFamily="2" charset="2"/>
              </a:rPr>
              <a:t></a:t>
            </a:r>
            <a:endParaRPr lang="en-GB" sz="4800" dirty="0">
              <a:solidFill>
                <a:srgbClr val="3FE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6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0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34104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 fontScale="900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300" dirty="0" smtClean="0"/>
              <a:t>My favourite memory of </a:t>
            </a:r>
            <a:r>
              <a:rPr lang="en-GB" sz="5300" dirty="0" err="1" smtClean="0"/>
              <a:t>archibald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2429272"/>
            <a:ext cx="64008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+mj-lt"/>
              </a:rPr>
              <a:t>My favourite thing about</a:t>
            </a:r>
          </a:p>
          <a:p>
            <a:pPr algn="l"/>
            <a:r>
              <a:rPr lang="en-GB" dirty="0" smtClean="0">
                <a:latin typeface="+mj-lt"/>
              </a:rPr>
              <a:t>         Archibald is Hawkhirst.</a:t>
            </a:r>
          </a:p>
          <a:p>
            <a:pPr algn="r"/>
            <a:r>
              <a:rPr lang="en-GB" dirty="0" smtClean="0">
                <a:latin typeface="+mj-lt"/>
              </a:rPr>
              <a:t>Ethan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345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22806"/>
            <a:ext cx="5076056" cy="380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3024286" cy="38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2420888"/>
            <a:ext cx="495604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464496" cy="317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</a:t>
            </a:r>
            <a:r>
              <a:rPr lang="en-GB" dirty="0" err="1" smtClean="0"/>
              <a:t>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4104456"/>
          </a:xfrm>
        </p:spPr>
        <p:txBody>
          <a:bodyPr>
            <a:normAutofit lnSpcReduction="10000"/>
          </a:bodyPr>
          <a:lstStyle/>
          <a:p>
            <a:r>
              <a:rPr lang="en-GB" sz="4800" dirty="0" smtClean="0">
                <a:solidFill>
                  <a:srgbClr val="92D050"/>
                </a:solidFill>
                <a:latin typeface="Ravie" panose="04040805050809020602" pitchFamily="82" charset="0"/>
                <a:cs typeface="Narkisim" panose="020E0502050101010101" pitchFamily="34" charset="-79"/>
              </a:rPr>
              <a:t>My favourite memory was when I played </a:t>
            </a:r>
            <a:r>
              <a:rPr lang="en-GB" sz="4800" dirty="0">
                <a:solidFill>
                  <a:srgbClr val="92D050"/>
                </a:solidFill>
                <a:latin typeface="Ravie" panose="04040805050809020602" pitchFamily="82" charset="0"/>
                <a:cs typeface="Narkisim" panose="020E0502050101010101" pitchFamily="34" charset="-79"/>
              </a:rPr>
              <a:t>W</a:t>
            </a:r>
            <a:r>
              <a:rPr lang="en-GB" sz="4800" dirty="0" smtClean="0">
                <a:solidFill>
                  <a:srgbClr val="92D050"/>
                </a:solidFill>
                <a:latin typeface="Ravie" panose="04040805050809020602" pitchFamily="82" charset="0"/>
                <a:cs typeface="Narkisim" panose="020E0502050101010101" pitchFamily="34" charset="-79"/>
              </a:rPr>
              <a:t>allis and Grommet on my trumpet.</a:t>
            </a:r>
            <a:endParaRPr lang="en-GB" sz="4800" dirty="0">
              <a:solidFill>
                <a:srgbClr val="92D050"/>
              </a:solidFill>
              <a:latin typeface="Ravie" panose="04040805050809020602" pitchFamily="82" charset="0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0824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5340085" cy="40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3"/>
            <a:ext cx="3836640" cy="31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My favourite memory of </a:t>
            </a:r>
            <a:r>
              <a:rPr lang="en-GB" dirty="0" err="1" smtClean="0">
                <a:solidFill>
                  <a:srgbClr val="FF0000"/>
                </a:solidFill>
              </a:rPr>
              <a:t>archibald</a:t>
            </a:r>
            <a:r>
              <a:rPr lang="en-GB" dirty="0" smtClean="0">
                <a:solidFill>
                  <a:srgbClr val="FF0000"/>
                </a:solidFill>
              </a:rPr>
              <a:t>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7016824" cy="3816424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000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Is elemental gamers as all my friends are in it and we get to do massive amounts of coding </a:t>
            </a:r>
            <a:endParaRPr lang="en-GB" sz="4400" b="1" dirty="0">
              <a:solidFill>
                <a:srgbClr val="000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307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495604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4212223" cy="43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158990"/>
            <a:ext cx="6400800" cy="2925308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My favourite memory of archibald is when we went to </a:t>
            </a:r>
            <a:r>
              <a:rPr lang="en-GB" sz="4000" dirty="0" err="1" smtClean="0"/>
              <a:t>hawkirst</a:t>
            </a:r>
            <a:r>
              <a:rPr lang="en-GB" sz="4000" dirty="0" smtClean="0"/>
              <a:t> and I was the first person to go absailing.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-29782" y="404664"/>
            <a:ext cx="8784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 favorite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maemory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archibald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29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4860032" cy="36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3"/>
            <a:ext cx="3281536" cy="38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4104456"/>
          </a:xfrm>
        </p:spPr>
        <p:txBody>
          <a:bodyPr>
            <a:normAutofit lnSpcReduction="10000"/>
          </a:bodyPr>
          <a:lstStyle/>
          <a:p>
            <a:r>
              <a:rPr lang="en-GB" sz="4400" dirty="0" smtClean="0">
                <a:solidFill>
                  <a:srgbClr val="FFFFFF"/>
                </a:solidFill>
                <a:latin typeface="Wide Latin" panose="020A0A07050505020404" pitchFamily="18" charset="0"/>
              </a:rPr>
              <a:t>My favourite memory was going to </a:t>
            </a:r>
            <a:r>
              <a:rPr lang="en-GB" sz="4400" dirty="0" err="1" smtClean="0">
                <a:solidFill>
                  <a:srgbClr val="FFFFFF"/>
                </a:solidFill>
                <a:latin typeface="Wide Latin" panose="020A0A07050505020404" pitchFamily="18" charset="0"/>
              </a:rPr>
              <a:t>Hawkherst</a:t>
            </a:r>
            <a:r>
              <a:rPr lang="en-GB" sz="4400" dirty="0" smtClean="0">
                <a:solidFill>
                  <a:srgbClr val="FFFFFF"/>
                </a:solidFill>
                <a:latin typeface="Wide Latin" panose="020A0A07050505020404" pitchFamily="18" charset="0"/>
              </a:rPr>
              <a:t> and going on the zip wire.</a:t>
            </a:r>
            <a:endParaRPr lang="en-GB" sz="4400" dirty="0">
              <a:solidFill>
                <a:srgbClr val="FFFFFF"/>
              </a:solidFill>
              <a:latin typeface="Wide Latin" panose="020A0A070505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9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1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ndalus" pitchFamily="18" charset="-78"/>
                <a:cs typeface="Andalus" pitchFamily="18" charset="-78"/>
              </a:rPr>
              <a:t>My fravriot memory of archibald </a:t>
            </a:r>
            <a:endParaRPr lang="en-GB" dirty="0">
              <a:solidFill>
                <a:schemeClr val="accent5">
                  <a:lumMod val="40000"/>
                  <a:lumOff val="6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FF00"/>
                </a:solidFill>
              </a:rPr>
              <a:t>Having the best X1000 TEACHERS IN THE HOLE ENTIRE UNIVERS </a:t>
            </a:r>
            <a:r>
              <a:rPr lang="en-GB" sz="4000" dirty="0" smtClean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3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81536"/>
            <a:ext cx="518457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7991"/>
            <a:ext cx="4752528" cy="37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prstTxWarp prst="textCascadeUp">
              <a:avLst/>
            </a:prstTxWarp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GB" sz="6600" b="1" i="1" u="sng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My favourite memory of Archibald is…</a:t>
            </a:r>
            <a:endParaRPr lang="en-GB" sz="6600" b="1" i="1" u="sng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  <a:scene3d>
              <a:camera prst="perspectiveBelow"/>
              <a:lightRig rig="threePt" dir="t"/>
            </a:scene3d>
          </a:bodyPr>
          <a:lstStyle/>
          <a:p>
            <a:r>
              <a:rPr lang="en-GB" sz="4800" dirty="0" smtClean="0">
                <a:solidFill>
                  <a:srgbClr val="FFFF00"/>
                </a:solidFill>
                <a:effectLst>
                  <a:glow rad="101600">
                    <a:srgbClr val="CC00FF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When I played with my friends because it was fun. Another time is when I did art in nursery</a:t>
            </a:r>
            <a:r>
              <a:rPr lang="en-GB" sz="4800" dirty="0">
                <a:solidFill>
                  <a:srgbClr val="FFFF00"/>
                </a:solidFill>
                <a:effectLst>
                  <a:glow rad="101600">
                    <a:srgbClr val="CC00FF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4800" dirty="0" smtClean="0">
                <a:solidFill>
                  <a:srgbClr val="FFFF00"/>
                </a:solidFill>
                <a:effectLst>
                  <a:glow rad="101600">
                    <a:srgbClr val="CC00FF">
                      <a:alpha val="6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because we had stickers</a:t>
            </a:r>
            <a:endParaRPr lang="en-GB" sz="4800" dirty="0">
              <a:solidFill>
                <a:srgbClr val="FFFF00"/>
              </a:solidFill>
              <a:effectLst>
                <a:glow rad="101600">
                  <a:srgbClr val="CC00FF">
                    <a:alpha val="60000"/>
                  </a:srgb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395536" y="3717032"/>
            <a:ext cx="1008112" cy="1152128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5-Point Star 6"/>
          <p:cNvSpPr/>
          <p:nvPr/>
        </p:nvSpPr>
        <p:spPr>
          <a:xfrm>
            <a:off x="7524328" y="3717032"/>
            <a:ext cx="1008112" cy="1152128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38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</a:t>
            </a:r>
            <a:r>
              <a:rPr lang="en-GB" dirty="0" err="1" smtClean="0"/>
              <a:t>archibald</a:t>
            </a:r>
            <a:r>
              <a:rPr lang="en-GB" dirty="0" smtClean="0"/>
              <a:t> is.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2304256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+mj-lt"/>
              </a:rPr>
              <a:t>When I was a ball guest dancer in Cinderella the musical.</a:t>
            </a:r>
          </a:p>
          <a:p>
            <a:r>
              <a:rPr lang="en-GB" sz="4000" dirty="0" smtClean="0">
                <a:latin typeface="+mj-lt"/>
              </a:rPr>
              <a:t>### 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79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4716016" cy="35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728149" cy="40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Archibald is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384376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rgbClr val="660066"/>
                </a:solidFill>
                <a:latin typeface="+mj-lt"/>
              </a:rPr>
              <a:t>My favourite is when I went to Hawkhirst.</a:t>
            </a:r>
            <a:endParaRPr lang="en-GB" sz="5400" dirty="0">
              <a:solidFill>
                <a:srgbClr val="66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26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08920"/>
            <a:ext cx="4956043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38437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</a:t>
            </a:r>
            <a:r>
              <a:rPr lang="en-GB" dirty="0"/>
              <a:t>A</a:t>
            </a:r>
            <a:r>
              <a:rPr lang="en-GB" dirty="0" smtClean="0"/>
              <a:t>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Algerian" panose="04020705040A02060702" pitchFamily="82" charset="0"/>
              </a:rPr>
              <a:t>When Mrs Dawson sings in the classroom.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51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4716016" cy="35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34" y="548680"/>
            <a:ext cx="4043181" cy="372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2592288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My favourite memory of Archibald is going on the cycling trip from Newbern to wyln  and doing art lessons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519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24944"/>
            <a:ext cx="4716016" cy="35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953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400" dirty="0" smtClean="0">
                <a:solidFill>
                  <a:schemeClr val="accent3">
                    <a:lumMod val="75000"/>
                  </a:schemeClr>
                </a:solidFill>
              </a:rPr>
              <a:t>When we had a Christmas production rehearsal in an assembly and Mrs Dawson kept on saying queue the music to me!</a:t>
            </a:r>
            <a:endParaRPr lang="en-GB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4900236" cy="367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4" y="260648"/>
            <a:ext cx="514663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2352"/>
            <a:ext cx="4734272" cy="3550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X:\Michael and callum\Class 10 first day photos\Chl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4161693" cy="450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0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>
                <a:solidFill>
                  <a:srgbClr val="00B050"/>
                </a:solidFill>
              </a:rPr>
              <a:t>MY FAVOURITE MEMORY OF ARCHIBALD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672408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B0F0"/>
                </a:solidFill>
                <a:latin typeface="+mj-lt"/>
              </a:rPr>
              <a:t>My </a:t>
            </a:r>
            <a:r>
              <a:rPr lang="en-GB" sz="3200" dirty="0" smtClean="0">
                <a:solidFill>
                  <a:srgbClr val="00B0F0"/>
                </a:solidFill>
                <a:latin typeface="Lucida Calligraphy" pitchFamily="66" charset="0"/>
              </a:rPr>
              <a:t>favourite memory of Archibald was when I got the first goal in the semi-finals against Broadway East from the halfway line and scored. By the time I retreated to halfway everybody was jumping on me.</a:t>
            </a:r>
            <a:endParaRPr lang="en-GB" sz="3200" dirty="0">
              <a:solidFill>
                <a:srgbClr val="00B0F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2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80928"/>
            <a:ext cx="4764021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3"/>
            <a:ext cx="3816424" cy="46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000" dirty="0" smtClean="0"/>
              <a:t>My favourite memory is when we when to Hawkhirst  because the </a:t>
            </a:r>
            <a:r>
              <a:rPr lang="en-GB" sz="4000" dirty="0" err="1"/>
              <a:t>Z</a:t>
            </a:r>
            <a:r>
              <a:rPr lang="en-GB" sz="4000" dirty="0" err="1" smtClean="0"/>
              <a:t>ipwire</a:t>
            </a:r>
            <a:r>
              <a:rPr lang="en-GB" sz="4000" dirty="0" smtClean="0"/>
              <a:t> was fab!!!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5436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4664"/>
            <a:ext cx="4119304" cy="398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56316">
            <a:off x="457200" y="188640"/>
            <a:ext cx="8229600" cy="1828800"/>
          </a:xfrm>
        </p:spPr>
        <p:txBody>
          <a:bodyPr/>
          <a:lstStyle/>
          <a:p>
            <a:r>
              <a:rPr lang="en-GB" u="sng" dirty="0" smtClean="0">
                <a:solidFill>
                  <a:srgbClr val="F7F7FF"/>
                </a:solidFill>
              </a:rPr>
              <a:t>My favourite memory of </a:t>
            </a:r>
            <a:r>
              <a:rPr lang="en-GB" u="sng" dirty="0" err="1" smtClean="0">
                <a:solidFill>
                  <a:srgbClr val="F7F7FF"/>
                </a:solidFill>
              </a:rPr>
              <a:t>archibald</a:t>
            </a:r>
            <a:endParaRPr lang="en-GB" u="sng" dirty="0">
              <a:solidFill>
                <a:srgbClr val="F7F7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3600" b="1" i="1" dirty="0" smtClean="0">
                <a:solidFill>
                  <a:srgbClr val="FFFF00"/>
                </a:solidFill>
                <a:latin typeface="Copperplate Gothic Bold" pitchFamily="34" charset="0"/>
              </a:rPr>
              <a:t>My favourite memory of Archibald was making a video gaming club with my friends called Elemental Gamers.</a:t>
            </a:r>
            <a:endParaRPr lang="en-GB" sz="3600" b="1" i="1" dirty="0">
              <a:solidFill>
                <a:srgbClr val="FFFF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8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20888"/>
            <a:ext cx="5436096" cy="407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528392" cy="49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My favourite memory of </a:t>
            </a:r>
            <a:r>
              <a:rPr lang="en-GB" dirty="0">
                <a:solidFill>
                  <a:srgbClr val="92D050"/>
                </a:solidFill>
              </a:rPr>
              <a:t>A</a:t>
            </a:r>
            <a:r>
              <a:rPr lang="en-GB" dirty="0" smtClean="0">
                <a:solidFill>
                  <a:srgbClr val="92D050"/>
                </a:solidFill>
              </a:rPr>
              <a:t>rchibald 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/>
              <a:t>My favourite memory is when we </a:t>
            </a:r>
          </a:p>
          <a:p>
            <a:r>
              <a:rPr lang="en-GB" sz="4800" dirty="0"/>
              <a:t>w</a:t>
            </a:r>
            <a:r>
              <a:rPr lang="en-GB" sz="4800" dirty="0" smtClean="0"/>
              <a:t>hen to </a:t>
            </a:r>
            <a:r>
              <a:rPr lang="en-GB" sz="4800" dirty="0"/>
              <a:t>H</a:t>
            </a:r>
            <a:r>
              <a:rPr lang="en-GB" sz="4800" dirty="0" smtClean="0"/>
              <a:t>awkhirst.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76382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32856"/>
            <a:ext cx="5628117" cy="42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0665" y="-66563"/>
            <a:ext cx="4439270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My favourite memory of </a:t>
            </a:r>
            <a:r>
              <a:rPr lang="en-GB" dirty="0" err="1" smtClean="0">
                <a:solidFill>
                  <a:srgbClr val="FF0000"/>
                </a:solidFill>
              </a:rPr>
              <a:t>archibald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+mj-lt"/>
              </a:rPr>
              <a:t>Was when Archibald battered reagent farm in a football match and I scored my </a:t>
            </a:r>
            <a:r>
              <a:rPr lang="en-GB" sz="3600" dirty="0" err="1" smtClean="0">
                <a:latin typeface="+mj-lt"/>
              </a:rPr>
              <a:t>hattrick</a:t>
            </a:r>
            <a:r>
              <a:rPr lang="en-GB" sz="3600" dirty="0" smtClean="0">
                <a:latin typeface="+mj-lt"/>
              </a:rPr>
              <a:t> the final score was 6- 4.</a:t>
            </a:r>
          </a:p>
          <a:p>
            <a:r>
              <a:rPr lang="en-GB" sz="3600" dirty="0" smtClean="0">
                <a:latin typeface="+mj-lt"/>
              </a:rPr>
              <a:t>COME ON ARCHIBALD!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553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51" y="2636912"/>
            <a:ext cx="5340086" cy="40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93163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6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2000"/>
    </mc:Choice>
    <mc:Fallback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2520280"/>
          </a:xfrm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chemeClr val="accent6">
                    <a:lumMod val="75000"/>
                  </a:schemeClr>
                </a:solidFill>
              </a:rPr>
              <a:t>My favourite memory of </a:t>
            </a:r>
            <a:r>
              <a:rPr lang="en-GB" sz="5400" dirty="0" err="1" smtClean="0">
                <a:solidFill>
                  <a:schemeClr val="accent6">
                    <a:lumMod val="75000"/>
                  </a:schemeClr>
                </a:solidFill>
              </a:rPr>
              <a:t>archibald</a:t>
            </a:r>
            <a:endParaRPr lang="en-GB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068960"/>
            <a:ext cx="6400800" cy="2256656"/>
          </a:xfrm>
        </p:spPr>
        <p:txBody>
          <a:bodyPr>
            <a:noAutofit/>
          </a:bodyPr>
          <a:lstStyle/>
          <a:p>
            <a:r>
              <a:rPr lang="en-GB" sz="3600" dirty="0"/>
              <a:t>My favourite memory of Archibald was when it was my birthday on a disco day!</a:t>
            </a:r>
          </a:p>
          <a:p>
            <a:pPr algn="just"/>
            <a:r>
              <a:rPr lang="en-GB" sz="3600" dirty="0" smtClean="0">
                <a:latin typeface="+mj-lt"/>
              </a:rPr>
              <a:t>Chloe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38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my favourite memory of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Archibald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000" dirty="0" smtClean="0"/>
              <a:t>My favourite memory is when I came </a:t>
            </a:r>
          </a:p>
          <a:p>
            <a:r>
              <a:rPr lang="en-GB" sz="4000" dirty="0"/>
              <a:t>t</a:t>
            </a:r>
            <a:r>
              <a:rPr lang="en-GB" sz="4000" dirty="0" smtClean="0"/>
              <a:t>o Archibald for the first time as it was great!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4003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33564"/>
            <a:ext cx="4896544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3744416" cy="44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i="1" dirty="0" smtClean="0">
                <a:solidFill>
                  <a:srgbClr val="00B050"/>
                </a:solidFill>
                <a:latin typeface="+mn-lt"/>
              </a:rPr>
              <a:t>MY FAVOURITE MEMORY OF ARCHIBALD!</a:t>
            </a:r>
            <a:endParaRPr lang="en-GB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  <a:latin typeface="+mj-lt"/>
              </a:rPr>
              <a:t>Was when I went to </a:t>
            </a:r>
            <a:r>
              <a:rPr lang="en-GB" dirty="0" err="1" smtClean="0">
                <a:solidFill>
                  <a:srgbClr val="FFFF00"/>
                </a:solidFill>
                <a:latin typeface="+mj-lt"/>
              </a:rPr>
              <a:t>Cullercoats</a:t>
            </a:r>
            <a:r>
              <a:rPr lang="en-GB" dirty="0" smtClean="0">
                <a:solidFill>
                  <a:srgbClr val="FFFF00"/>
                </a:solidFill>
                <a:latin typeface="+mj-lt"/>
              </a:rPr>
              <a:t> for </a:t>
            </a:r>
            <a:r>
              <a:rPr lang="en-GB" dirty="0" smtClean="0">
                <a:solidFill>
                  <a:srgbClr val="FFC000"/>
                </a:solidFill>
                <a:latin typeface="+mj-lt"/>
              </a:rPr>
              <a:t>the first time and went in the water!</a:t>
            </a:r>
            <a:endParaRPr lang="en-GB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026" name="Picture 2" descr="C:\Users\swe\AppData\Local\Microsoft\Windows\Temporary Internet Files\Content.IE5\JQRJAJZR\beach-ball-gif1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759968" cy="2069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989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7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favourite memory of 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/>
              <a:t>My favourite memory is probably when I jumped in the lake at hawkhirst.  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3186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5628117" cy="42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08" y="332656"/>
            <a:ext cx="4254348" cy="40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8640"/>
            <a:ext cx="8229600" cy="1828800"/>
          </a:xfrm>
        </p:spPr>
        <p:txBody>
          <a:bodyPr/>
          <a:lstStyle/>
          <a:p>
            <a:r>
              <a:rPr lang="en-GB" dirty="0" smtClean="0"/>
              <a:t>My favourite memory of </a:t>
            </a:r>
            <a:r>
              <a:rPr lang="en-GB" dirty="0" err="1" smtClean="0"/>
              <a:t>archibald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752600"/>
          </a:xfrm>
        </p:spPr>
        <p:txBody>
          <a:bodyPr>
            <a:noAutofit/>
          </a:bodyPr>
          <a:lstStyle/>
          <a:p>
            <a:r>
              <a:rPr lang="en-GB" sz="4400" dirty="0" smtClean="0">
                <a:latin typeface="+mj-lt"/>
              </a:rPr>
              <a:t>My favourite memory of Archibald is when me and Sophie found a tiny frog and put it back in the school pond.</a:t>
            </a:r>
            <a:endParaRPr lang="en-GB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048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88874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176464" cy="43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2FFF57"/>
                </a:solidFill>
              </a:rPr>
              <a:t>My favourite memory of Archibald.</a:t>
            </a:r>
            <a:endParaRPr lang="en-GB" dirty="0">
              <a:solidFill>
                <a:srgbClr val="2FFF5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1752600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36FCFC"/>
                </a:solidFill>
              </a:rPr>
              <a:t>My favourite memory was when Mrs Dawson sings because it makes me smile.</a:t>
            </a:r>
            <a:endParaRPr lang="en-GB" sz="4800" dirty="0">
              <a:solidFill>
                <a:srgbClr val="36FC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1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 advClick="0" advTm="4000"/>
    </mc:Choice>
    <mc:Fallback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24" y="188640"/>
            <a:ext cx="4787999" cy="53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1363</Words>
  <Application>Microsoft Office PowerPoint</Application>
  <PresentationFormat>On-screen Show (4:3)</PresentationFormat>
  <Paragraphs>141</Paragraphs>
  <Slides>121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2" baseType="lpstr">
      <vt:lpstr>Apex</vt:lpstr>
      <vt:lpstr>Leavers Assembly 2015</vt:lpstr>
      <vt:lpstr>PowerPoint Presentation</vt:lpstr>
      <vt:lpstr>MY favourite memory of Archibald</vt:lpstr>
      <vt:lpstr>PowerPoint Presentation</vt:lpstr>
      <vt:lpstr>My favourite memory of Archibald </vt:lpstr>
      <vt:lpstr>PowerPoint Presentation</vt:lpstr>
      <vt:lpstr>My favourite memory of Archibald is…</vt:lpstr>
      <vt:lpstr>PowerPoint Presentation</vt:lpstr>
      <vt:lpstr>My favourite memory of archibald</vt:lpstr>
      <vt:lpstr>PowerPoint Presentation</vt:lpstr>
      <vt:lpstr>My favourite memory of archibald .</vt:lpstr>
      <vt:lpstr>PowerPoint Presentation</vt:lpstr>
      <vt:lpstr>My favourite Memory of Archibald </vt:lpstr>
      <vt:lpstr>PowerPoint Presentation</vt:lpstr>
      <vt:lpstr>My favourite memory of Archibald  </vt:lpstr>
      <vt:lpstr>PowerPoint Presentation</vt:lpstr>
      <vt:lpstr>My favourite memory of archibald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favourite memory of Archibald  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 </vt:lpstr>
      <vt:lpstr>PowerPoint Presentation</vt:lpstr>
      <vt:lpstr>My Favourite memory of Archibald </vt:lpstr>
      <vt:lpstr>PowerPoint Presentation</vt:lpstr>
      <vt:lpstr>My favourite memory of Archibald</vt:lpstr>
      <vt:lpstr>PowerPoint Presentation</vt:lpstr>
      <vt:lpstr>My Favourite memory of Archibald </vt:lpstr>
      <vt:lpstr>PowerPoint Presentation</vt:lpstr>
      <vt:lpstr>my favourite memory of Archibald. </vt:lpstr>
      <vt:lpstr>PowerPoint Presentation</vt:lpstr>
      <vt:lpstr>PowerPoint Presentation</vt:lpstr>
      <vt:lpstr>PowerPoint Presentation</vt:lpstr>
      <vt:lpstr>My favourite memory of Archibald</vt:lpstr>
      <vt:lpstr>PowerPoint Presentation</vt:lpstr>
      <vt:lpstr>PowerPoint Presentation</vt:lpstr>
      <vt:lpstr>My favourite memory of Archibald  </vt:lpstr>
      <vt:lpstr>PowerPoint Presentation</vt:lpstr>
      <vt:lpstr>My favourite memory of Archibald 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is meeting Archibald.</vt:lpstr>
      <vt:lpstr>PowerPoint Presentation</vt:lpstr>
      <vt:lpstr>My favourite memory of Archibald is</vt:lpstr>
      <vt:lpstr>PowerPoint Presentation</vt:lpstr>
      <vt:lpstr>PowerPoint Presentation</vt:lpstr>
      <vt:lpstr>PowerPoint Presentation</vt:lpstr>
      <vt:lpstr>My favourite memory of archibald</vt:lpstr>
      <vt:lpstr>PowerPoint Presentation</vt:lpstr>
      <vt:lpstr>My favourite memory of archibald  </vt:lpstr>
      <vt:lpstr>PowerPoint Presentation</vt:lpstr>
      <vt:lpstr>PowerPoint Presentation</vt:lpstr>
      <vt:lpstr>PowerPoint Presentation</vt:lpstr>
      <vt:lpstr>My favourite memory of Archibald</vt:lpstr>
      <vt:lpstr>PowerPoint Presentation</vt:lpstr>
      <vt:lpstr>My fravriot memory of archibald </vt:lpstr>
      <vt:lpstr>PowerPoint Presentation</vt:lpstr>
      <vt:lpstr>My favourite memory of archibald is.</vt:lpstr>
      <vt:lpstr>PowerPoint Presentation</vt:lpstr>
      <vt:lpstr>My favourite memory of Archibald is 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 </vt:lpstr>
      <vt:lpstr>PowerPoint Presentation</vt:lpstr>
      <vt:lpstr>My favourite memory of archibald</vt:lpstr>
      <vt:lpstr>PowerPoint Presentation</vt:lpstr>
      <vt:lpstr>my favourite memory of Archibald </vt:lpstr>
      <vt:lpstr>PowerPoint Presentation</vt:lpstr>
      <vt:lpstr>MY FAVOURITE MEMORY OF ARCHIBALD!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memory of Archibald.</vt:lpstr>
      <vt:lpstr>PowerPoint Presentation</vt:lpstr>
      <vt:lpstr>My favourite memory of archibald</vt:lpstr>
      <vt:lpstr>PowerPoint Presentation</vt:lpstr>
      <vt:lpstr>My favourite memory of  Archibald   </vt:lpstr>
      <vt:lpstr>PowerPoint Presentation</vt:lpstr>
      <vt:lpstr>My favourite memory of archibald</vt:lpstr>
      <vt:lpstr>PowerPoint Presentation</vt:lpstr>
      <vt:lpstr>My favourite memory of Archibald.</vt:lpstr>
      <vt:lpstr>PowerPoint Presentation</vt:lpstr>
      <vt:lpstr>My favourite memory of Archibald </vt:lpstr>
      <vt:lpstr>PowerPoint Presentation</vt:lpstr>
      <vt:lpstr>My favourite memory at Archibald !</vt:lpstr>
      <vt:lpstr>PowerPoint Presentation</vt:lpstr>
      <vt:lpstr>My favourite memory of archibald</vt:lpstr>
      <vt:lpstr>PowerPoint Presentation</vt:lpstr>
      <vt:lpstr>My Favourite Memory Of Archibald</vt:lpstr>
      <vt:lpstr>PowerPoint Presentation</vt:lpstr>
      <vt:lpstr>My favourite of archibald</vt:lpstr>
      <vt:lpstr>PowerPoint Presentation</vt:lpstr>
      <vt:lpstr>My favourite memory of Archibald  </vt:lpstr>
      <vt:lpstr>PowerPoint Presentation</vt:lpstr>
      <vt:lpstr> my favourite memory of Archibald</vt:lpstr>
      <vt:lpstr>Leavers Assembly 2015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itassne</dc:creator>
  <cp:lastModifiedBy>itassne</cp:lastModifiedBy>
  <cp:revision>40</cp:revision>
  <dcterms:created xsi:type="dcterms:W3CDTF">2015-05-21T08:09:04Z</dcterms:created>
  <dcterms:modified xsi:type="dcterms:W3CDTF">2015-07-14T13:49:17Z</dcterms:modified>
</cp:coreProperties>
</file>