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F37B-6E44-494D-8068-DAD2E2D4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E37BC-3365-47A5-A33E-6FDBB303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68A4-389D-434E-A33B-0CFC210AE3C9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A4E7D-E888-45BD-AC72-21DBF067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973A8-6BE3-4BAE-8129-C30AD973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04E2-A54D-4DED-9449-93C15277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4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91A97-D6E9-4471-AF52-BCA025B6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84CBE-9CA7-4B31-B2AA-E45B32B9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5F430-67D9-410E-B70E-C038D4EA3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68A4-389D-434E-A33B-0CFC210AE3C9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6F9E-1A46-40F8-9F98-696A2F70A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B64EE-7381-4FA8-A2DB-8213BD04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04E2-A54D-4DED-9449-93C15277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5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3F985-D14E-4930-B549-0390A5DC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BC5CC-FDEA-4D0A-BB9A-7A8D39A84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A971B0-CC51-478E-910D-22DE98A8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B0339-6FB5-44A4-9241-E676E75C0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E206B4-01A2-49CB-AB57-F8D1B2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30ACB-2F5E-46BE-B78D-AB46A4AD2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2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A00910-0137-4624-9017-44E26AF3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D78C7-26C7-4634-906B-AE9F3A038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2F8EC-D2A6-4040-B384-2D23A895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F4130-9A12-4F99-814F-362ABAFC9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D2F685-972A-4182-B318-91D68506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19903-21D9-40F4-B61D-932356AA0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2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CE4438-B912-4BAE-B54F-CCB9E1E2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8F84C-9C5E-4B4B-8A97-BFB593B927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07B2A9-33A7-45C6-8149-EE72F453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799B6-0704-4D19-8AF8-58BF00E5B1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240E1B-6A4C-4AB6-9829-7831638B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6D2E1-ECBF-424D-8F81-C9C73CA21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E0140-2220-4395-87EF-F14AFF1F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2879E-7AD4-4941-9300-16F3BF654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2E8FB0-6A7E-4668-AF72-6EFF4C1F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1F4D9-9845-45CA-B671-ADF152F94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F68ACD-A281-4C9D-9145-83479CFF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B7828-1D94-440A-BAB7-3254DBD2A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C9D85B-8D65-4A94-AED8-4154C02A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143EA-6149-4DF6-951B-69FFD736B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45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E4CEB-97ED-49E9-9CF3-7438151E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E6002-F90E-41FE-8401-DD1E979CB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7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FE56D7-0F1B-41C6-99B6-D8915096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067B4-2AC8-4351-8952-40E07501BE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7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ADD12-EEAE-4E3C-A949-00E395FE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BCDCAF-D7A9-4C98-B6EA-3F97DADE6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A49426-4745-44C7-A681-5977D823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23628-66E2-4301-9499-D93368E5D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4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128E3F-21F7-4247-A09B-B50A5779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7B2A1-577B-4767-90AC-02D0315EE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1A56F8-4354-4E0D-ABF1-C07C23D0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791D7-66BA-47ED-86A3-FF19B7F1E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7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EC40B2-C65B-4483-A7ED-1730B9AC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FA20F-8295-47D7-A83D-A4B9DF74E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8969E4-864A-4311-8D1C-76777B13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3F235-4E0A-4AA7-A789-F3A2DFD3C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545279-74DE-4B28-A986-50AED309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2CF06-4D10-4089-87A5-5964BFE81A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58CA5E-FC2E-4D38-8D67-F5B54989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D93A5-0FCC-4C4A-9E82-EA5044D60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28FCA5-7B4F-4F40-B39B-62A88C22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0B587-A9C0-43D2-86B5-534E8038A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4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15882D-A8A9-4A57-8A6F-081ED6AC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EA3B5-F544-45BC-99EF-C81D6CAE99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2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A71007-C484-4D33-9DA5-CEF0F501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3E4A4-51ED-41B7-9F8F-2945DF4AC3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1AF37D-0102-481C-95E2-42FAF19B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25F13-C170-43A6-AAF0-C83FACB52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3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Arnold</dc:creator>
  <cp:lastModifiedBy>Julie Marshall</cp:lastModifiedBy>
  <cp:revision>1</cp:revision>
  <dcterms:created xsi:type="dcterms:W3CDTF">2018-01-15T16:02:09Z</dcterms:created>
  <dcterms:modified xsi:type="dcterms:W3CDTF">2020-06-09T15:09:57Z</dcterms:modified>
</cp:coreProperties>
</file>